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9" r:id="rId3"/>
    <p:sldId id="268" r:id="rId4"/>
    <p:sldId id="266" r:id="rId5"/>
    <p:sldId id="267" r:id="rId6"/>
    <p:sldId id="263" r:id="rId7"/>
    <p:sldId id="262" r:id="rId8"/>
    <p:sldId id="269" r:id="rId9"/>
    <p:sldId id="264" r:id="rId10"/>
    <p:sldId id="265" r:id="rId11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14" autoAdjust="0"/>
    <p:restoredTop sz="94660"/>
  </p:normalViewPr>
  <p:slideViewPr>
    <p:cSldViewPr>
      <p:cViewPr varScale="1">
        <p:scale>
          <a:sx n="68" d="100"/>
          <a:sy n="68" d="100"/>
        </p:scale>
        <p:origin x="-14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2017-2018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Деятельность Попечительского фонда КГУ «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Свободненская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СШ»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Қолдау және ынталандыру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Поддержка и мотивация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Номинации :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Жыл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оқушысы»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«Ученик  года»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Жыл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спортшысы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» «Спортсмен  года»                 </a:t>
            </a:r>
          </a:p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«Оқырман»          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«Читатель года»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Жыл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сыныбы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»       «Класс года»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«Жылдың белсендісі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»«Активист года» 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 err="1" smtClean="0">
                <a:latin typeface="Times New Roman" pitchFamily="18" charset="0"/>
                <a:cs typeface="Times New Roman" pitchFamily="18" charset="0"/>
              </a:rPr>
              <a:t>Ү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здік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оқушыларды насихаттау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Поощрение отличников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14290"/>
            <a:ext cx="8515352" cy="6167038"/>
          </a:xfrm>
        </p:spPr>
        <p:txBody>
          <a:bodyPr>
            <a:normAutofit fontScale="85000" lnSpcReduction="10000"/>
          </a:bodyPr>
          <a:lstStyle/>
          <a:p>
            <a:pPr algn="ctr">
              <a:lnSpc>
                <a:spcPct val="120000"/>
              </a:lnSpc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«Свободный орта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мектебінің қамқоршылар кеңесі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35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20000"/>
              </a:lnSpc>
              <a:buNone/>
            </a:pP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Члены общественного фонда некоммерческой организации Попечительский совет</a:t>
            </a:r>
          </a:p>
          <a:p>
            <a:pPr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Қамқоршылық кеңесінің мүшелері:</a:t>
            </a:r>
            <a:endParaRPr lang="ru-RU" sz="35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500" b="1" dirty="0" err="1" smtClean="0">
                <a:latin typeface="Times New Roman" pitchFamily="18" charset="0"/>
                <a:cs typeface="Times New Roman" pitchFamily="18" charset="0"/>
              </a:rPr>
              <a:t>Председатель: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Темирбаева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Анара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Сагынтаевна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Секретарь: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Казмирчук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Татьяна Николаевна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Члены коллегиального совета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Меркер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Нина Анатольевна,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Жармаганбетов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Сагит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Рахимжанович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Мирхаджаева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Зульфия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Миркамаловна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Женистан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Досжар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Ревизор фонда: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Момоток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Ирина Владимировна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 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Қамқоршылық  кеңесінің жүйесі: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42928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Қамқоршылық кеңестің құрамына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мектеп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оқушыларының ата-аналары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органдардың өкілдері,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 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жергілікті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өзін-өзі басқару  органдарының өкілдері,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интеллектуалды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мектептер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меңгерушілері,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кәсіпкерлер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ғылыми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орта,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баспасөз қызметкерлері,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педагогикалық қызметкерлер,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мектептің  және сыныптардың ата-аналар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комитеті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54164"/>
          </a:xfrm>
        </p:spPr>
        <p:txBody>
          <a:bodyPr>
            <a:noAutofit/>
          </a:bodyPr>
          <a:lstStyle/>
          <a:p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6. Состав Попечительского совета утверждается уполномоченным органом и формируется на основе письменного согласия кандидатов.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 </a:t>
            </a:r>
            <a:br>
              <a:rPr lang="ru-RU" sz="2800" dirty="0" smtClean="0"/>
            </a:br>
            <a:endParaRPr lang="ru-RU" sz="2800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7. В состав Попечительского совета входят: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 представители местных представительных, исполнительных и правоохранительных органов;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2) представители работодателей и социальных партнеров;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3) представители некоммерческих организаций (при наличии);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4) по одному родителю или законному представителю обучающихся в данной организации образования из каждой параллели классов, курсов, рекомендованные родительским комитетом;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5) благотворители (при наличии).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Руководитель организации образования, при которой создается Попечительский совет или его заместитель принимают участие в его заседаниях.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Қамқоршылық Кеңес мүшелерінің өкілеттік мерзімі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жыл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Срок полномочий членов Попечительского совета составляет один год.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786346"/>
          </a:xfrm>
        </p:spPr>
        <p:txBody>
          <a:bodyPr>
            <a:normAutofit fontScale="47500" lnSpcReduction="20000"/>
          </a:bodyPr>
          <a:lstStyle/>
          <a:p>
            <a:pPr lvl="0"/>
            <a:endParaRPr lang="ru-RU" dirty="0" smtClean="0"/>
          </a:p>
          <a:p>
            <a:pPr lvl="0"/>
            <a:r>
              <a:rPr lang="ru-RU" dirty="0" err="1" smtClean="0"/>
              <a:t>Есжанова</a:t>
            </a:r>
            <a:r>
              <a:rPr lang="ru-RU" dirty="0" smtClean="0"/>
              <a:t> </a:t>
            </a:r>
            <a:r>
              <a:rPr lang="ru-RU" dirty="0" err="1" smtClean="0"/>
              <a:t>Салтанат</a:t>
            </a:r>
            <a:r>
              <a:rPr lang="ru-RU" dirty="0" smtClean="0"/>
              <a:t> </a:t>
            </a:r>
            <a:r>
              <a:rPr lang="ru-RU" dirty="0" err="1" smtClean="0"/>
              <a:t>Беболатовна</a:t>
            </a:r>
            <a:r>
              <a:rPr lang="ru-RU" dirty="0" smtClean="0"/>
              <a:t>      1 «А»</a:t>
            </a:r>
          </a:p>
          <a:p>
            <a:pPr lvl="0"/>
            <a:r>
              <a:rPr lang="ru-RU" dirty="0" err="1" smtClean="0"/>
              <a:t>Соколкова</a:t>
            </a:r>
            <a:r>
              <a:rPr lang="ru-RU" dirty="0" smtClean="0"/>
              <a:t> Наталья Николаевна       1 «Б»</a:t>
            </a:r>
          </a:p>
          <a:p>
            <a:pPr lvl="0"/>
            <a:r>
              <a:rPr lang="ru-RU" dirty="0" err="1" smtClean="0"/>
              <a:t>Муратхан</a:t>
            </a:r>
            <a:r>
              <a:rPr lang="ru-RU" dirty="0" smtClean="0"/>
              <a:t> </a:t>
            </a:r>
            <a:r>
              <a:rPr lang="ru-RU" dirty="0" err="1" smtClean="0"/>
              <a:t>Гулден</a:t>
            </a:r>
            <a:r>
              <a:rPr lang="ru-RU" dirty="0" smtClean="0"/>
              <a:t>                                   2 «А»</a:t>
            </a:r>
          </a:p>
          <a:p>
            <a:pPr lvl="0"/>
            <a:r>
              <a:rPr lang="ru-RU" dirty="0" err="1" smtClean="0"/>
              <a:t>Юрчик</a:t>
            </a:r>
            <a:r>
              <a:rPr lang="ru-RU" dirty="0" smtClean="0"/>
              <a:t> Татьяна Юрьевна                     2 «Б»</a:t>
            </a:r>
          </a:p>
          <a:p>
            <a:pPr lvl="0"/>
            <a:r>
              <a:rPr lang="ru-RU" dirty="0" err="1" smtClean="0"/>
              <a:t>Дюсембаева</a:t>
            </a:r>
            <a:r>
              <a:rPr lang="ru-RU" dirty="0" smtClean="0"/>
              <a:t> Сауле </a:t>
            </a:r>
            <a:r>
              <a:rPr lang="ru-RU" dirty="0" err="1" smtClean="0"/>
              <a:t>Ериковна</a:t>
            </a:r>
            <a:r>
              <a:rPr lang="ru-RU" dirty="0" smtClean="0"/>
              <a:t>             3-4 «А»</a:t>
            </a:r>
          </a:p>
          <a:p>
            <a:pPr lvl="0"/>
            <a:r>
              <a:rPr lang="ru-RU" dirty="0" err="1" smtClean="0"/>
              <a:t>Юрчик</a:t>
            </a:r>
            <a:r>
              <a:rPr lang="ru-RU" dirty="0" smtClean="0"/>
              <a:t> Светлана Владимировна       3 «Б»</a:t>
            </a:r>
          </a:p>
          <a:p>
            <a:pPr lvl="0"/>
            <a:r>
              <a:rPr lang="ru-RU" dirty="0" err="1" smtClean="0"/>
              <a:t>Петелина</a:t>
            </a:r>
            <a:r>
              <a:rPr lang="ru-RU" dirty="0" smtClean="0"/>
              <a:t> Анастасия Валерьевна      4 «Б»</a:t>
            </a:r>
          </a:p>
          <a:p>
            <a:pPr lvl="0"/>
            <a:r>
              <a:rPr lang="ru-RU" dirty="0" err="1" smtClean="0"/>
              <a:t>Ажыгалиева</a:t>
            </a:r>
            <a:r>
              <a:rPr lang="ru-RU" dirty="0" smtClean="0"/>
              <a:t> </a:t>
            </a:r>
            <a:r>
              <a:rPr lang="ru-RU" dirty="0" err="1" smtClean="0"/>
              <a:t>Гулим</a:t>
            </a:r>
            <a:r>
              <a:rPr lang="ru-RU" dirty="0" smtClean="0"/>
              <a:t> </a:t>
            </a:r>
            <a:r>
              <a:rPr lang="ru-RU" dirty="0" err="1" smtClean="0"/>
              <a:t>Жанбырбаевна</a:t>
            </a:r>
            <a:r>
              <a:rPr lang="ru-RU" dirty="0" smtClean="0"/>
              <a:t> 5 «А»</a:t>
            </a:r>
          </a:p>
          <a:p>
            <a:pPr lvl="0"/>
            <a:r>
              <a:rPr lang="ru-RU" dirty="0" err="1" smtClean="0"/>
              <a:t>Биндевальд</a:t>
            </a:r>
            <a:r>
              <a:rPr lang="ru-RU" dirty="0" smtClean="0"/>
              <a:t> Екатерина                         5 «Б»</a:t>
            </a:r>
          </a:p>
          <a:p>
            <a:pPr lvl="0"/>
            <a:r>
              <a:rPr lang="ru-RU" dirty="0" err="1" smtClean="0"/>
              <a:t>Есжанова</a:t>
            </a:r>
            <a:r>
              <a:rPr lang="ru-RU" dirty="0" smtClean="0"/>
              <a:t> </a:t>
            </a:r>
            <a:r>
              <a:rPr lang="ru-RU" dirty="0" err="1" smtClean="0"/>
              <a:t>Айгуль</a:t>
            </a:r>
            <a:r>
              <a:rPr lang="ru-RU" dirty="0" smtClean="0"/>
              <a:t>                                     6 «А»</a:t>
            </a:r>
          </a:p>
          <a:p>
            <a:pPr lvl="0"/>
            <a:r>
              <a:rPr lang="ru-RU" dirty="0" smtClean="0"/>
              <a:t>Позднякова Валерия Ивановна          6 «Б»</a:t>
            </a:r>
          </a:p>
          <a:p>
            <a:pPr lvl="0"/>
            <a:r>
              <a:rPr lang="ru-RU" dirty="0" err="1" smtClean="0"/>
              <a:t>Мусатай</a:t>
            </a:r>
            <a:r>
              <a:rPr lang="ru-RU" dirty="0" smtClean="0"/>
              <a:t> </a:t>
            </a:r>
            <a:r>
              <a:rPr lang="ru-RU" dirty="0" err="1" smtClean="0"/>
              <a:t>Айгуль</a:t>
            </a:r>
            <a:r>
              <a:rPr lang="ru-RU" dirty="0" smtClean="0"/>
              <a:t> </a:t>
            </a:r>
            <a:r>
              <a:rPr lang="ru-RU" dirty="0" err="1" smtClean="0"/>
              <a:t>Молдабаевна</a:t>
            </a:r>
            <a:r>
              <a:rPr lang="ru-RU" dirty="0" smtClean="0"/>
              <a:t>            7 «А»</a:t>
            </a:r>
          </a:p>
          <a:p>
            <a:pPr lvl="0"/>
            <a:r>
              <a:rPr lang="ru-RU" dirty="0" smtClean="0"/>
              <a:t>Островская Олеся Владимировна      7 «Б»</a:t>
            </a:r>
          </a:p>
          <a:p>
            <a:pPr lvl="0"/>
            <a:r>
              <a:rPr lang="ru-RU" dirty="0" err="1" smtClean="0"/>
              <a:t>Эрен</a:t>
            </a:r>
            <a:r>
              <a:rPr lang="ru-RU" dirty="0" smtClean="0"/>
              <a:t> </a:t>
            </a:r>
            <a:r>
              <a:rPr lang="ru-RU" dirty="0" err="1" smtClean="0"/>
              <a:t>Садеп</a:t>
            </a:r>
            <a:r>
              <a:rPr lang="ru-RU" dirty="0" smtClean="0"/>
              <a:t>                                               8 «А»</a:t>
            </a:r>
          </a:p>
          <a:p>
            <a:pPr lvl="0"/>
            <a:r>
              <a:rPr lang="ru-RU" dirty="0" smtClean="0"/>
              <a:t>Нестерова Олеся Александровна       8 «Б»</a:t>
            </a:r>
          </a:p>
          <a:p>
            <a:pPr lvl="0"/>
            <a:r>
              <a:rPr lang="ru-RU" dirty="0" err="1" smtClean="0"/>
              <a:t>Долий</a:t>
            </a:r>
            <a:r>
              <a:rPr lang="ru-RU" dirty="0" smtClean="0"/>
              <a:t> </a:t>
            </a:r>
            <a:r>
              <a:rPr lang="ru-RU" dirty="0" err="1" smtClean="0"/>
              <a:t>Замеш</a:t>
            </a:r>
            <a:r>
              <a:rPr lang="ru-RU" dirty="0" smtClean="0"/>
              <a:t>                                           9 «А»</a:t>
            </a:r>
          </a:p>
          <a:p>
            <a:pPr lvl="0"/>
            <a:r>
              <a:rPr lang="ru-RU" dirty="0" err="1" smtClean="0"/>
              <a:t>Ямщикова</a:t>
            </a:r>
            <a:r>
              <a:rPr lang="ru-RU" dirty="0" smtClean="0"/>
              <a:t> Оксана Витальевна            9 «Б»</a:t>
            </a:r>
          </a:p>
          <a:p>
            <a:pPr lvl="0"/>
            <a:r>
              <a:rPr lang="ru-RU" dirty="0" err="1" smtClean="0"/>
              <a:t>Кин</a:t>
            </a:r>
            <a:r>
              <a:rPr lang="ru-RU" dirty="0" smtClean="0"/>
              <a:t> Елена                                                 10</a:t>
            </a:r>
          </a:p>
          <a:p>
            <a:r>
              <a:rPr lang="ru-RU" dirty="0" smtClean="0"/>
              <a:t>Зыкова Светлана Эдуардовна             11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2154230"/>
          </a:xfrm>
        </p:spPr>
        <p:txBody>
          <a:bodyPr>
            <a:normAutofit fontScale="90000"/>
          </a:bodyPr>
          <a:lstStyle/>
          <a:p>
            <a:pPr lvl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2017-2018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оқу жылындағы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Қамқоршылық қордағы қаржылық түсімдер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- 56 000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теңге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2786058"/>
            <a:ext cx="8115328" cy="3340105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endParaRPr lang="ru-RU" sz="4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Финансовые поступления в </a:t>
            </a:r>
            <a:br>
              <a:rPr lang="ru-RU" sz="4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Попечительский фонд  </a:t>
            </a:r>
            <a:br>
              <a:rPr lang="ru-RU" sz="4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за 2017-2018 учебный год</a:t>
            </a:r>
          </a:p>
          <a:p>
            <a:pPr algn="ctr">
              <a:buNone/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- 56 000 тенге</a:t>
            </a:r>
            <a:endParaRPr lang="ru-RU" sz="4800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000132"/>
          </a:xfrm>
        </p:spPr>
        <p:txBody>
          <a:bodyPr>
            <a:normAutofit fontScale="90000"/>
          </a:bodyPr>
          <a:lstStyle/>
          <a:p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Қайырымдылық көмекшісілеріне </a:t>
            </a:r>
            <a:b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алғыс айтамыз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!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Спасибо нашим благотворителям: 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00174"/>
            <a:ext cx="8229600" cy="4197361"/>
          </a:xfrm>
        </p:spPr>
        <p:txBody>
          <a:bodyPr>
            <a:noAutofit/>
          </a:bodyPr>
          <a:lstStyle/>
          <a:p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Байдильдин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Абдикарим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Мырзахметович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Байдильдина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Асия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Козганбаевна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Бейсбаева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Кенжегуль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Закариевна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Есжанова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Салтанат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Омирзак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Айдос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Тилеугазы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Далелхан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Капас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Есбол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Дюсембаева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Сауле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Ериковна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Досмаганбетов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Избасар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Щеголькова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Дарья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Андреевна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Правда Нина </a:t>
            </a:r>
          </a:p>
          <a:p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Педколлектив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и техперсонал школы( 24500 тенге)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3.3.Қордың қызметінің мәні: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-ғылыми-құқықтық, қаржылық, материалдық-техникалық және басқа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беретін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бағдарламаларды қамтамасыз ету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мектепті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дамыту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бағдарламаларына қатысу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-оқудағы ерекше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жетістіктері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шығармашылық, зияткерлік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байқаулардағы жетістіктері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үшін сыйлықақылар тағайындау;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-қордың қыметіндегі мәселелер бойынша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органдар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ұйымдармен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қатар мемлекеттік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құрылымдармен қарым-қатынас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71612"/>
            <a:ext cx="8443914" cy="4929222"/>
          </a:xfrm>
        </p:spPr>
        <p:txBody>
          <a:bodyPr>
            <a:noAutofit/>
          </a:bodyPr>
          <a:lstStyle/>
          <a:p>
            <a:pPr>
              <a:buNone/>
            </a:pP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332656"/>
            <a:ext cx="7776864" cy="7048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Типовые правила работы</a:t>
            </a:r>
          </a:p>
          <a:p>
            <a:pPr algn="ctr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Попечительского совета и порядок его избрания, приказ МОН РК от 27 июля 2017 </a:t>
            </a:r>
          </a:p>
          <a:p>
            <a:pPr algn="ctr">
              <a:buNone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п.28. Поступления от благотворительной помощи расходуются на следующие цели: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    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1) социальная поддержка обучающихся и воспитанников организации образования;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    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2) совершенствование материально-технической базы организации образования;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    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3) развитие спорта, поддержка одаренных детей.</a:t>
            </a:r>
          </a:p>
          <a:p>
            <a:pPr>
              <a:buNone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380</Words>
  <Application>Microsoft Office PowerPoint</Application>
  <PresentationFormat>Экран (4:3)</PresentationFormat>
  <Paragraphs>93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2017-2018</vt:lpstr>
      <vt:lpstr>Слайд 2</vt:lpstr>
      <vt:lpstr> Қамқоршылық  кеңесінің жүйесі:</vt:lpstr>
      <vt:lpstr>  6. Состав Попечительского совета утверждается уполномоченным органом и формируется на основе письменного согласия кандидатов.   </vt:lpstr>
      <vt:lpstr>Қамқоршылық Кеңес мүшелерінің өкілеттік мерзімі - бір жыл. Срок полномочий членов Попечительского совета составляет один год.</vt:lpstr>
      <vt:lpstr>2017-2018 оқу жылындағы  Қамқоршылық қордағы қаржылық түсімдер - 56 000 теңге</vt:lpstr>
      <vt:lpstr>Қайырымдылық көмекшісілеріне  алғыс айтамыз ! Спасибо нашим благотворителям: </vt:lpstr>
      <vt:lpstr>3.3.Қордың қызметінің мәні: </vt:lpstr>
      <vt:lpstr>Слайд 9</vt:lpstr>
      <vt:lpstr>Қолдау және ынталандыру  Поддержка и мотивация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Деятельность Попечительского совета школы.</dc:title>
  <dc:creator>марат</dc:creator>
  <cp:lastModifiedBy>Admin</cp:lastModifiedBy>
  <cp:revision>31</cp:revision>
  <dcterms:created xsi:type="dcterms:W3CDTF">2018-01-25T08:27:23Z</dcterms:created>
  <dcterms:modified xsi:type="dcterms:W3CDTF">2018-05-20T19:18:28Z</dcterms:modified>
</cp:coreProperties>
</file>