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6" r:id="rId4"/>
    <p:sldId id="267" r:id="rId5"/>
    <p:sldId id="262" r:id="rId6"/>
    <p:sldId id="261" r:id="rId7"/>
    <p:sldId id="268" r:id="rId8"/>
    <p:sldId id="263" r:id="rId9"/>
    <p:sldId id="264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2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3035DA-B4F4-479F-B932-82928427E509}" type="datetimeFigureOut">
              <a:rPr lang="ru-RU" smtClean="0"/>
              <a:t>30.06.2017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B1A1325-6114-4881-B44E-AC7871A0EB1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20689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420888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ДОЛЯ РАСТВОРЕННОГО ВЕЩЕСТВА В РАСТВОРЕ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6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ефлексия рису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836712"/>
            <a:ext cx="5688632" cy="4896544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08232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Цели обучения, реализуемые на уроке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159278"/>
            <a:ext cx="55952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ычислять массовую долю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растворенного вещества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9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404664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Цели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урока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3" y="2159278"/>
            <a:ext cx="7632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«массовая </a:t>
            </a:r>
            <a:endParaRPr lang="ru-RU" sz="32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доля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растворенного вещества»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вычислять массовую долю растворенного вещества в растворе</a:t>
            </a:r>
          </a:p>
        </p:txBody>
      </p:sp>
    </p:spTree>
    <p:extLst>
      <p:ext uri="{BB962C8B-B14F-4D97-AF65-F5344CB8AC3E}">
        <p14:creationId xmlns:p14="http://schemas.microsoft.com/office/powerpoint/2010/main" val="335235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404664"/>
            <a:ext cx="3528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Критерии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оценивания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3" y="2159278"/>
            <a:ext cx="7632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массовой доли растворенного вещества в растворе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вычислять массовую долю вещества в растворе,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массой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г</a:t>
            </a:r>
          </a:p>
        </p:txBody>
      </p:sp>
    </p:spTree>
    <p:extLst>
      <p:ext uri="{BB962C8B-B14F-4D97-AF65-F5344CB8AC3E}">
        <p14:creationId xmlns:p14="http://schemas.microsoft.com/office/powerpoint/2010/main" val="62968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Подготовительный этап к восприятию нового материала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507923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числа  100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5+ ?                        100 = 4 + ?               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10+ ?                      100 = 14 + ?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15+ ?                     100 = ? + ?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? + ?                      100 = ? + ?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? + ?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7 + ?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? + ?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= ? + ?                        </a:t>
            </a:r>
          </a:p>
          <a:p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1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43608" y="476672"/>
                <a:ext cx="7920880" cy="5606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(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раствора</a:t>
                </a:r>
                <a:r>
                  <a:rPr lang="en-US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m(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растворенного вещества</a:t>
                </a:r>
                <a:r>
                  <a:rPr lang="en-US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:r>
                  <a:rPr lang="en-US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m(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воды</a:t>
                </a:r>
                <a:r>
                  <a:rPr lang="en-US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l-GR" sz="2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26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6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600" b="1" i="1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раств</a:t>
                </a:r>
                <a:r>
                  <a:rPr lang="ru-RU" sz="26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вещества 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600" b="1" i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sz="2600" b="1" i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ru-RU" sz="2600" b="1" i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рас</m:t>
                        </m:r>
                        <m:r>
                          <m:rPr>
                            <m:nor/>
                          </m:rPr>
                          <a:rPr lang="ru-RU" sz="2600" b="1" i="1" dirty="0" smtClean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  <m:r>
                          <m:rPr>
                            <m:nor/>
                          </m:rPr>
                          <a:rPr lang="kk-KZ" sz="2600" b="1" i="1" dirty="0" smtClean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в.</m:t>
                        </m:r>
                        <m:r>
                          <m:rPr>
                            <m:nor/>
                          </m:rPr>
                          <a:rPr lang="ru-RU" sz="2600" b="1" i="1" dirty="0" smtClean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вещества</m:t>
                        </m:r>
                        <m:r>
                          <a:rPr lang="ru-RU" sz="2600" b="1" i="1" dirty="0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600" b="1" i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sz="2600" b="1" i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ru-RU" sz="2600" b="1" i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раствор</m:t>
                        </m:r>
                        <m:r>
                          <m:rPr>
                            <m:nor/>
                          </m:rPr>
                          <a:rPr lang="ru-RU" sz="2600" b="1" i="1" dirty="0" smtClean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а</m:t>
                        </m:r>
                        <m:r>
                          <a:rPr lang="ru-RU" sz="2600" b="1" i="1" dirty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𝟏𝟎𝟎</m:t>
                    </m:r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endParaRPr lang="ru-RU" sz="26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rgbClr val="C00000"/>
                  </a:solidFill>
                </a:endParaRPr>
              </a:p>
              <a:p>
                <a:endParaRPr lang="en-US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76672"/>
                <a:ext cx="7920880" cy="5606343"/>
              </a:xfrm>
              <a:prstGeom prst="rect">
                <a:avLst/>
              </a:prstGeom>
              <a:blipFill rotWithShape="1">
                <a:blip r:embed="rId2"/>
                <a:stretch>
                  <a:fillRect l="-1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3628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43608" y="476672"/>
                <a:ext cx="7848872" cy="7703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en-US" sz="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8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 г соли растворили в 70 г воды. Вычислите массовую </a:t>
                </a:r>
              </a:p>
              <a:p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олю соли в полученном растворе. </a:t>
                </a:r>
              </a:p>
              <a:p>
                <a:endParaRPr lang="ru-RU" sz="2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kk-KZ" sz="24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kk-KZ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ано: </a:t>
                </a:r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m(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соли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30 г</a:t>
                </a:r>
              </a:p>
              <a:p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m(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воды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70 г</a:t>
                </a:r>
              </a:p>
              <a:p>
                <a:r>
                  <a:rPr lang="kk-KZ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Найти: </a:t>
                </a:r>
              </a:p>
              <a:p>
                <a:r>
                  <a:rPr lang="el-GR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(соли) =? </a:t>
                </a:r>
              </a:p>
              <a:p>
                <a:endParaRPr lang="ru-RU" sz="2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ешение: </a:t>
                </a:r>
              </a:p>
              <a:p>
                <a:r>
                  <a:rPr lang="en-US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(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раствора</a:t>
                </a:r>
                <a:r>
                  <a:rPr lang="en-US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30 г + 70 г = 100 г</a:t>
                </a:r>
              </a:p>
              <a:p>
                <a:r>
                  <a:rPr lang="el-GR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соли )  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30 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ru-RU" sz="2400" b="1" dirty="0" smtClean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0 </m:t>
                        </m:r>
                      </m:den>
                    </m:f>
                    <m:r>
                      <a:rPr lang="en-US" sz="2400" b="1" i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400" b="1" i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𝟏𝟎𝟎</m:t>
                    </m:r>
                    <m:r>
                      <a:rPr lang="en-US" sz="2400" b="1" i="0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10%</a:t>
                </a:r>
              </a:p>
              <a:p>
                <a:pPr algn="ctr"/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Ответ: 10%</a:t>
                </a:r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rgbClr val="C00000"/>
                  </a:solidFill>
                </a:endParaRPr>
              </a:p>
              <a:p>
                <a:endParaRPr lang="en-US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76672"/>
                <a:ext cx="7848872" cy="7703519"/>
              </a:xfrm>
              <a:prstGeom prst="rect">
                <a:avLst/>
              </a:prstGeom>
              <a:blipFill rotWithShape="1">
                <a:blip r:embed="rId2"/>
                <a:stretch>
                  <a:fillRect l="-1165" t="-7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0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26876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сахара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растворили в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воды. Вычислите массовую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долю сахара 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полученном растворе.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259632" y="2212326"/>
                <a:ext cx="6984776" cy="5025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k-KZ" sz="24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Дано: </a:t>
                </a:r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m(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сахара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 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</a:p>
              <a:p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m(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воды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 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</a:p>
              <a:p>
                <a:r>
                  <a:rPr lang="kk-KZ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Найти: </a:t>
                </a:r>
              </a:p>
              <a:p>
                <a:r>
                  <a:rPr lang="el-GR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сахара) </a:t>
                </a:r>
                <a:r>
                  <a:rPr lang="ru-RU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=? </a:t>
                </a:r>
              </a:p>
              <a:p>
                <a:endParaRPr lang="ru-RU" sz="2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 </a:t>
                </a:r>
              </a:p>
              <a:p>
                <a:r>
                  <a:rPr lang="en-US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(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раствора</a:t>
                </a:r>
                <a:r>
                  <a:rPr lang="en-US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 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 + 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 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 = 100 г</a:t>
                </a:r>
              </a:p>
              <a:p>
                <a:r>
                  <a:rPr lang="el-GR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en-US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соли )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25</m:t>
                        </m:r>
                        <m:r>
                          <m:rPr>
                            <m:nor/>
                          </m:rPr>
                          <a:rPr lang="ru-RU" sz="2400" b="1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C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0 </m:t>
                        </m:r>
                      </m:den>
                    </m:f>
                    <m:r>
                      <a:rPr lang="en-US" sz="2400" b="1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400" b="1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𝟏𝟎𝟎</m:t>
                    </m:r>
                    <m:r>
                      <a:rPr lang="en-US" sz="2400" b="1">
                        <a:solidFill>
                          <a:srgbClr val="C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%</m:t>
                    </m:r>
                  </m:oMath>
                </a14:m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25%</a:t>
                </a:r>
                <a:endParaRPr lang="ru-RU" sz="2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</a:t>
                </a:r>
                <a:r>
                  <a:rPr lang="ru-RU" sz="24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Ответ: </a:t>
                </a:r>
                <a:r>
                  <a:rPr lang="ru-RU" sz="2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25%</a:t>
                </a:r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212326"/>
                <a:ext cx="6984776" cy="5025863"/>
              </a:xfrm>
              <a:prstGeom prst="rect">
                <a:avLst/>
              </a:prstGeom>
              <a:blipFill rotWithShape="1">
                <a:blip r:embed="rId2"/>
                <a:stretch>
                  <a:fillRect l="-1397" t="-9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940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5884" t="43526" r="64690" b="31956"/>
          <a:stretch/>
        </p:blipFill>
        <p:spPr bwMode="auto">
          <a:xfrm>
            <a:off x="1331640" y="836712"/>
            <a:ext cx="7560840" cy="4248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174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308</TotalTime>
  <Words>313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ТЕМА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2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Орынтай</dc:creator>
  <cp:lastModifiedBy>Пользователь Windows</cp:lastModifiedBy>
  <cp:revision>22</cp:revision>
  <dcterms:created xsi:type="dcterms:W3CDTF">2017-05-23T21:59:16Z</dcterms:created>
  <dcterms:modified xsi:type="dcterms:W3CDTF">2017-06-30T11:39:58Z</dcterms:modified>
</cp:coreProperties>
</file>