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00B050"/>
                </a:solidFill>
              </a:rPr>
              <a:t>Презентация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chemeClr val="bg1">
                    <a:lumMod val="50000"/>
                  </a:schemeClr>
                </a:solidFill>
              </a:rPr>
              <a:t>тема:   </a:t>
            </a:r>
            <a:r>
              <a:rPr lang="ru-RU" sz="3100" b="1" dirty="0" smtClean="0">
                <a:solidFill>
                  <a:schemeClr val="bg1">
                    <a:lumMod val="50000"/>
                  </a:schemeClr>
                </a:solidFill>
              </a:rPr>
              <a:t>Древняя </a:t>
            </a:r>
            <a:r>
              <a:rPr lang="ru-RU" sz="3100" b="1" dirty="0">
                <a:solidFill>
                  <a:schemeClr val="bg1">
                    <a:lumMod val="50000"/>
                  </a:schemeClr>
                </a:solidFill>
              </a:rPr>
              <a:t>м</a:t>
            </a:r>
            <a:r>
              <a:rPr lang="ru-RU" sz="3100" b="1" dirty="0" smtClean="0">
                <a:solidFill>
                  <a:schemeClr val="bg1">
                    <a:lumMod val="50000"/>
                  </a:schemeClr>
                </a:solidFill>
              </a:rPr>
              <a:t>еталлургия Казахстана</a:t>
            </a:r>
            <a:endParaRPr lang="ru-RU" sz="3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Подготовила : </a:t>
            </a:r>
            <a:r>
              <a:rPr lang="ru-RU" sz="2400" b="1" dirty="0" err="1" smtClean="0">
                <a:solidFill>
                  <a:srgbClr val="00B050"/>
                </a:solidFill>
              </a:rPr>
              <a:t>Абасова</a:t>
            </a:r>
            <a:r>
              <a:rPr lang="ru-RU" sz="2400" b="1" dirty="0" smtClean="0">
                <a:solidFill>
                  <a:srgbClr val="00B050"/>
                </a:solidFill>
              </a:rPr>
              <a:t> Кристина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5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 !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3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ypresentation.ru/documents/9d829e9ca05fcc0fae82a2a6ace72cc4/im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" y="569912"/>
            <a:ext cx="7616190" cy="571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032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ypresentation.ru/documents/66ee9a5629c29d02319df7982ba8b008/img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" y="569912"/>
            <a:ext cx="7616190" cy="571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62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rhivurokov.ru/kopilka/uploads/user_file_53a08440ce5da/img_user_file_53a08440ce5da_1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560840" cy="5094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004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3-net.ru/sign/images/picture-031-21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4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895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lusana.ru/files/1873/573/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8064895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992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mypresentation.ru/documents/129a1d804ef56257be2c09bf4644498a/img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145343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19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ppt4web.ru/images/40/2228/640/img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76" y="701080"/>
            <a:ext cx="7488832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2164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s://fs00.infourok.ru/images/doc/312/312000/img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632847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5855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тема:   Древняя металлургия Казахстана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тема:   Древняя металлургия Казахстана</dc:title>
  <dc:creator>userhome</dc:creator>
  <cp:lastModifiedBy>userhome</cp:lastModifiedBy>
  <cp:revision>5</cp:revision>
  <dcterms:created xsi:type="dcterms:W3CDTF">2017-05-16T19:59:50Z</dcterms:created>
  <dcterms:modified xsi:type="dcterms:W3CDTF">2017-05-19T21:02:25Z</dcterms:modified>
</cp:coreProperties>
</file>