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94" r:id="rId2"/>
    <p:sldId id="257" r:id="rId3"/>
    <p:sldId id="298" r:id="rId4"/>
    <p:sldId id="260" r:id="rId5"/>
    <p:sldId id="259" r:id="rId6"/>
    <p:sldId id="258" r:id="rId7"/>
    <p:sldId id="261" r:id="rId8"/>
    <p:sldId id="263" r:id="rId9"/>
    <p:sldId id="270" r:id="rId10"/>
    <p:sldId id="272" r:id="rId11"/>
    <p:sldId id="266" r:id="rId12"/>
    <p:sldId id="273" r:id="rId13"/>
    <p:sldId id="290" r:id="rId14"/>
    <p:sldId id="271" r:id="rId15"/>
    <p:sldId id="288" r:id="rId16"/>
    <p:sldId id="289" r:id="rId17"/>
    <p:sldId id="287" r:id="rId18"/>
    <p:sldId id="291" r:id="rId19"/>
    <p:sldId id="29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00"/>
    <a:srgbClr val="3333FF"/>
    <a:srgbClr val="3399FF"/>
    <a:srgbClr val="FF99FF"/>
    <a:srgbClr val="FF33CC"/>
    <a:srgbClr val="FF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9AC02-32B1-42A6-A3FB-D58FA4739B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C87D-26EA-4E43-8FE1-7B45D2039F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7F63B-02B4-4CC8-B2EF-4386225F0A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34924-6DE0-4F40-8D33-F3B49789A4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43C58-7617-4A8C-9C4C-34C6B4EC6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DB559-875A-417F-9151-35B0CFC040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68788-804A-4DF5-9692-CEB1777C57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DD845-AD1A-4971-990A-A0698BC8DA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05F15-806F-4FB0-B200-198514521C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07D4-0E72-4E98-B2A4-7F7E742F09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9CA4C-BF1A-449C-B2E4-35958AAC66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77F8D-114E-4FAB-ADF2-8EE95FC1B8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3875B5-7682-41C2-BAB9-D32B739662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jpe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jpe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7.jpe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loveread.ws/img/photo_books/3427.jpg" TargetMode="External"/><Relationship Id="rId13" Type="http://schemas.openxmlformats.org/officeDocument/2006/relationships/hyperlink" Target="http://www.2do2go.ru/uploads/full/11b7a41d89baa66e14e428ab82602897_w960_h2048.jpg" TargetMode="External"/><Relationship Id="rId18" Type="http://schemas.openxmlformats.org/officeDocument/2006/relationships/slide" Target="slide2.xml"/><Relationship Id="rId3" Type="http://schemas.openxmlformats.org/officeDocument/2006/relationships/hyperlink" Target="http://www.litur.ru/imgbook/b665b.jpg" TargetMode="External"/><Relationship Id="rId7" Type="http://schemas.openxmlformats.org/officeDocument/2006/relationships/hyperlink" Target="http://afamilystory.ru/wp-content/uploads/2014/01/RUSALOCHKA_pol_01.jpg" TargetMode="External"/><Relationship Id="rId12" Type="http://schemas.openxmlformats.org/officeDocument/2006/relationships/hyperlink" Target="http://s-marshak.ru/books/d/d17/d17_01.jpg" TargetMode="External"/><Relationship Id="rId17" Type="http://schemas.openxmlformats.org/officeDocument/2006/relationships/hyperlink" Target="http://royallib.com/data/images/236/cover_236523.jpg" TargetMode="External"/><Relationship Id="rId2" Type="http://schemas.openxmlformats.org/officeDocument/2006/relationships/hyperlink" Target="http://edu-lider.ru/:%20wp-content/uploads/2011/11/%D0%BF%D0%B5%D0%B4%D1%81%D0%BE%D0%B2%D0%B5%D1%82-12-300x91.jpg" TargetMode="External"/><Relationship Id="rId16" Type="http://schemas.openxmlformats.org/officeDocument/2006/relationships/hyperlink" Target="http://machaon.net/img/book/big/978-5-18-001042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ekoline.ru/wp-content/uploads/2014/11/434.jpg" TargetMode="External"/><Relationship Id="rId11" Type="http://schemas.openxmlformats.org/officeDocument/2006/relationships/hyperlink" Target="http://900igr.net/datai/literatura/Skazki-Pushkina/0020-012-K-komu-esche-obraschalsja-korolevich-Elisej-za-pomoschju.jpg" TargetMode="External"/><Relationship Id="rId5" Type="http://schemas.openxmlformats.org/officeDocument/2006/relationships/hyperlink" Target="http://ic.pics.livejournal.com/nikolay_kofyrin/14099864/81804/81804_300.jpg" TargetMode="External"/><Relationship Id="rId15" Type="http://schemas.openxmlformats.org/officeDocument/2006/relationships/hyperlink" Target="http://sexy-clip.ru/uploads/images/detskaja_skazka_chipollino.jpg" TargetMode="External"/><Relationship Id="rId10" Type="http://schemas.openxmlformats.org/officeDocument/2006/relationships/hyperlink" Target="http://read.ru/covers_rr/big/1458407.jpg" TargetMode="External"/><Relationship Id="rId4" Type="http://schemas.openxmlformats.org/officeDocument/2006/relationships/hyperlink" Target="http://oskazkax.ru/uploads/posts/2012-09/1347992336_snezhnaia_koroleva_oskazkaxru.jpg" TargetMode="External"/><Relationship Id="rId9" Type="http://schemas.openxmlformats.org/officeDocument/2006/relationships/hyperlink" Target="http://mama.ua/media/posts/201308305220718f3b31c.jpg" TargetMode="External"/><Relationship Id="rId14" Type="http://schemas.openxmlformats.org/officeDocument/2006/relationships/hyperlink" Target="http://mirknig.com/uploads/posts/2008-04/1208871778_910422044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8.xml"/><Relationship Id="rId3" Type="http://schemas.openxmlformats.org/officeDocument/2006/relationships/slide" Target="slide6.xml"/><Relationship Id="rId7" Type="http://schemas.openxmlformats.org/officeDocument/2006/relationships/slide" Target="slide11.xml"/><Relationship Id="rId12" Type="http://schemas.openxmlformats.org/officeDocument/2006/relationships/slide" Target="slide17.xml"/><Relationship Id="rId2" Type="http://schemas.openxmlformats.org/officeDocument/2006/relationships/slide" Target="slide5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11" Type="http://schemas.openxmlformats.org/officeDocument/2006/relationships/slide" Target="slide16.xml"/><Relationship Id="rId5" Type="http://schemas.openxmlformats.org/officeDocument/2006/relationships/slide" Target="slide8.xml"/><Relationship Id="rId15" Type="http://schemas.openxmlformats.org/officeDocument/2006/relationships/slide" Target="slide9.xml"/><Relationship Id="rId10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14.xml"/><Relationship Id="rId1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1500188"/>
            <a:ext cx="7886700" cy="1857375"/>
          </a:xfrm>
        </p:spPr>
        <p:txBody>
          <a:bodyPr/>
          <a:lstStyle/>
          <a:p>
            <a:pPr>
              <a:defRPr/>
            </a:pPr>
            <a:r>
              <a:rPr lang="ru-RU" sz="7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Своя игра</a:t>
            </a:r>
            <a:br>
              <a:rPr lang="ru-RU" sz="72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4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«Путешествие по сказкам»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589239"/>
            <a:ext cx="5516091" cy="91157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СШ№ 7 город Аксу.</a:t>
            </a:r>
          </a:p>
        </p:txBody>
      </p:sp>
      <p:sp>
        <p:nvSpPr>
          <p:cNvPr id="3076" name="AutoShape 6" descr="Картинки по запросу логотип сайта педсовет.s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285750"/>
            <a:ext cx="8229600" cy="22796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сгубило царевну в «Сказке о мёртвой царевне и о семи богатырях»?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39750" y="4724400"/>
            <a:ext cx="5324475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ОТРАВЛЕННОЕ ЯБЛОКО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539750" y="3789363"/>
            <a:ext cx="5327650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ОТРАВЛЕННАЯ ИГЛА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539750" y="2852738"/>
            <a:ext cx="5327650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ОТРАВЛЕННЫЙ НАПИТОК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179388" y="1484313"/>
            <a:ext cx="682625" cy="719137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20</a:t>
            </a:r>
          </a:p>
        </p:txBody>
      </p:sp>
      <p:pic>
        <p:nvPicPr>
          <p:cNvPr id="12295" name="Picture 13" descr="http://mama.ua/media/posts/201308305220718f3b3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2571750"/>
            <a:ext cx="2500312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12" name="AutoShap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AutoShape 1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</p:childTnLst>
        </p:cTn>
      </p:par>
    </p:tnLst>
    <p:bldLst>
      <p:bldP spid="18437" grpId="0" animBg="1"/>
      <p:bldP spid="18437" grpId="1" animBg="1"/>
      <p:bldP spid="18438" grpId="0" animBg="1"/>
      <p:bldP spid="184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85750"/>
            <a:ext cx="8229600" cy="22796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Какая из этих сказок не принадлежит перу А.С.Пушкина?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9750" y="4724400"/>
            <a:ext cx="5324475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«Сказка о рыбаке и рыбке»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539750" y="3789363"/>
            <a:ext cx="5327650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«Конёк-горбунок»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539750" y="2852738"/>
            <a:ext cx="5327650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«Сказка о попе и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работнике его </a:t>
            </a:r>
            <a:r>
              <a:rPr lang="ru-RU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Балде</a:t>
            </a: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»</a:t>
            </a: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>
            <a:off x="179388" y="1484313"/>
            <a:ext cx="682625" cy="719137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30</a:t>
            </a:r>
          </a:p>
        </p:txBody>
      </p:sp>
      <p:pic>
        <p:nvPicPr>
          <p:cNvPr id="13319" name="Picture 13" descr="http://read.ru/covers_rr/big/14584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428875"/>
            <a:ext cx="25717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12" name="AutoShap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AutoShape 1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  <p:bldLst>
      <p:bldP spid="12294" grpId="0" animBg="1"/>
      <p:bldP spid="12294" grpId="1" animBg="1"/>
      <p:bldP spid="12296" grpId="0" animBg="1"/>
      <p:bldP spid="1229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214313"/>
            <a:ext cx="8229600" cy="21431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звали королевича в сказке «О мёртвой царевне и о семи богатырях»?</a:t>
            </a: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539750" y="4724400"/>
            <a:ext cx="5324475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ИВАН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539750" y="3789363"/>
            <a:ext cx="5327650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ЕЛИСЕЙ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39750" y="2852738"/>
            <a:ext cx="5327650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solidFill>
                  <a:srgbClr val="00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ГВИДОН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142875" y="1714500"/>
            <a:ext cx="682625" cy="719138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40</a:t>
            </a:r>
          </a:p>
        </p:txBody>
      </p:sp>
      <p:pic>
        <p:nvPicPr>
          <p:cNvPr id="14343" name="Picture 19" descr="http://900igr.net/datai/literatura/Skazki-Pushkina/0020-012-K-komu-esche-obraschalsja-korolevich-Elisej-za-pomoschj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2428875"/>
            <a:ext cx="27511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12" name="AutoShap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AutoShape 1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</p:childTnLst>
        </p:cTn>
      </p:par>
    </p:tnLst>
    <p:bldLst>
      <p:bldP spid="19460" grpId="0" animBg="1"/>
      <p:bldP spid="19460" grpId="1" animBg="1"/>
      <p:bldP spid="19462" grpId="0" animBg="1"/>
      <p:bldP spid="1946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285750"/>
            <a:ext cx="8353425" cy="2638425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Какие цветы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собирала падчерица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сказке «12 месяцев»?</a:t>
            </a:r>
          </a:p>
        </p:txBody>
      </p:sp>
      <p:sp>
        <p:nvSpPr>
          <p:cNvPr id="15363" name="WordArt 3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539750" y="3789363"/>
            <a:ext cx="5251450" cy="10810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ПОДСНЕЖНИКИ</a:t>
            </a:r>
          </a:p>
        </p:txBody>
      </p:sp>
      <p:sp>
        <p:nvSpPr>
          <p:cNvPr id="37896" name="AutoShape 8"/>
          <p:cNvSpPr>
            <a:spLocks noChangeArrowheads="1"/>
          </p:cNvSpPr>
          <p:nvPr/>
        </p:nvSpPr>
        <p:spPr bwMode="auto">
          <a:xfrm>
            <a:off x="571500" y="2714625"/>
            <a:ext cx="5254625" cy="108108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ФИАЛКИ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539750" y="4868863"/>
            <a:ext cx="5256213" cy="10810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ЛАНДЫШИ</a:t>
            </a: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214313" y="1285875"/>
            <a:ext cx="682625" cy="719138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10</a:t>
            </a:r>
          </a:p>
        </p:txBody>
      </p:sp>
      <p:pic>
        <p:nvPicPr>
          <p:cNvPr id="15368" name="Picture 15" descr="http://s-marshak.ru/books/d/d17/d17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2500313"/>
            <a:ext cx="2486025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13" name="AutoShap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</p:childTnLst>
        </p:cTn>
      </p:par>
    </p:tnLst>
    <p:bldLst>
      <p:bldP spid="37895" grpId="0" animBg="1"/>
      <p:bldP spid="37896" grpId="0" animBg="1"/>
      <p:bldP spid="37896" grpId="1" animBg="1"/>
      <p:bldP spid="37897" grpId="0" animBg="1"/>
      <p:bldP spid="3789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8229600" cy="10810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9750" y="3789363"/>
            <a:ext cx="5324475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«Калинка-малинка»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539750" y="4724400"/>
            <a:ext cx="5327650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«Во саду ли, в огороде…»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9750" y="2852738"/>
            <a:ext cx="5327650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«Во поле береза стояла…»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179388" y="1484313"/>
            <a:ext cx="682625" cy="719137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50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187450" y="214313"/>
            <a:ext cx="70993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Какую песенку пела белочка в «Сказке о царе </a:t>
            </a:r>
            <a:r>
              <a:rPr lang="ru-RU" sz="44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Салтане</a:t>
            </a: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…»?</a:t>
            </a:r>
          </a:p>
        </p:txBody>
      </p:sp>
      <p:sp>
        <p:nvSpPr>
          <p:cNvPr id="16392" name="AutoShape 14" descr="Картинки по запросу сказка  царе салтане 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AutoShape 16" descr="Картинки по запросу сказка  царе салтане 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94" name="Picture 18" descr="http://www.2do2go.ru/uploads/full/11b7a41d89baa66e14e428ab82602897_w960_h2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4400" y="2286000"/>
            <a:ext cx="31496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15" name="AutoShap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AutoShape 1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  <p:bldLst>
      <p:bldP spid="17412" grpId="0" animBg="1"/>
      <p:bldP spid="17412" grpId="1" animBg="1"/>
      <p:bldP spid="17414" grpId="0" animBg="1"/>
      <p:bldP spid="1741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357188" y="357188"/>
            <a:ext cx="8607425" cy="20002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Какой предмет использовала Мэри </a:t>
            </a:r>
            <a:r>
              <a:rPr lang="ru-RU" sz="44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Поппинс</a:t>
            </a: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для путешествий?</a:t>
            </a:r>
          </a:p>
        </p:txBody>
      </p:sp>
      <p:sp>
        <p:nvSpPr>
          <p:cNvPr id="17411" name="WordArt 3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539750" y="2852738"/>
            <a:ext cx="5184775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ЗОНТИК</a:t>
            </a: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539750" y="3717925"/>
            <a:ext cx="5187950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АВТОМОБИЛЬ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539750" y="4579938"/>
            <a:ext cx="5187950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ВОЗДУШНЫЕ ШАРЫ</a:t>
            </a:r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>
            <a:off x="142875" y="1714500"/>
            <a:ext cx="682625" cy="719138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20</a:t>
            </a:r>
          </a:p>
        </p:txBody>
      </p:sp>
      <p:pic>
        <p:nvPicPr>
          <p:cNvPr id="17416" name="Picture 13" descr="http://mirknig.com/uploads/posts/2008-04/1208871778_910422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2428875"/>
            <a:ext cx="29289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13" name="AutoShap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3"/>
                  </p:tgtEl>
                </p:cond>
              </p:nextCondLst>
            </p:seq>
          </p:childTnLst>
        </p:cTn>
      </p:par>
    </p:tnLst>
    <p:bldLst>
      <p:bldP spid="34823" grpId="0" animBg="1"/>
      <p:bldP spid="34824" grpId="0" animBg="1"/>
      <p:bldP spid="34824" grpId="1" animBg="1"/>
      <p:bldP spid="34825" grpId="0" animBg="1"/>
      <p:bldP spid="348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642938" y="214313"/>
            <a:ext cx="8353425" cy="142875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sz="4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что Чиполлино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посадили в тюрьму?</a:t>
            </a:r>
          </a:p>
        </p:txBody>
      </p:sp>
      <p:sp>
        <p:nvSpPr>
          <p:cNvPr id="18435" name="WordArt 3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539750" y="2852738"/>
            <a:ext cx="5251450" cy="10810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НАСТУПИЛ НА МОЗОЛЬ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ПРИНЦУ ЛИМОНУ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539750" y="3933825"/>
            <a:ext cx="5254625" cy="108108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ПЕРЕШЁЛ ДОРОГУ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 КРАСНЫЙ СВЕТ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571500" y="4929188"/>
            <a:ext cx="5256213" cy="108108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ДЁРНУЛ ВИШЕНКУ ЗА КОСИЧКУ</a:t>
            </a: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30</a:t>
            </a:r>
          </a:p>
        </p:txBody>
      </p:sp>
      <p:pic>
        <p:nvPicPr>
          <p:cNvPr id="18440" name="Picture 13" descr="http://sexy-clip.ru/uploads/images/detskaja_skazka_chipolli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1643063"/>
            <a:ext cx="28575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13" name="AutoShap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7"/>
                  </p:tgtEl>
                </p:cond>
              </p:nextCondLst>
            </p:seq>
          </p:childTnLst>
        </p:cTn>
      </p:par>
    </p:tnLst>
    <p:bldLst>
      <p:bldP spid="35847" grpId="0" animBg="1"/>
      <p:bldP spid="35848" grpId="0" animBg="1"/>
      <p:bldP spid="35848" grpId="1" animBg="1"/>
      <p:bldP spid="35849" grpId="0" animBg="1"/>
      <p:bldP spid="3584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214313"/>
            <a:ext cx="8686800" cy="15001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b="1" dirty="0">
                <a:solidFill>
                  <a:srgbClr val="9900FF"/>
                </a:solidFill>
                <a:latin typeface="Comic Sans MS" pitchFamily="66" charset="0"/>
              </a:rPr>
              <a:t>	</a:t>
            </a: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Какое животное больше всего боялся пират Капитан Крюк?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571500" y="4714875"/>
            <a:ext cx="5184775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КРОКОДИЛА</a:t>
            </a: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539750" y="3862388"/>
            <a:ext cx="5187950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СЛОНА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539750" y="2997200"/>
            <a:ext cx="5187950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ТИГРА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40</a:t>
            </a:r>
          </a:p>
        </p:txBody>
      </p:sp>
      <p:pic>
        <p:nvPicPr>
          <p:cNvPr id="19463" name="Picture 13" descr="http://machaon.net/img/book/big/978-5-18-00104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000250"/>
            <a:ext cx="29210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12" name="AutoShap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AutoShape 1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38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9"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  <p:bldP spid="33800" grpId="1" animBg="1"/>
      <p:bldP spid="33801" grpId="0" animBg="1"/>
      <p:bldP spid="3380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285750"/>
            <a:ext cx="8686800" cy="157162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3600" b="1" dirty="0">
                <a:solidFill>
                  <a:srgbClr val="FF33CC"/>
                </a:solidFill>
                <a:latin typeface="Comic Sans MS" pitchFamily="66" charset="0"/>
              </a:rPr>
              <a:t>	</a:t>
            </a: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случилось с Алисой, когда она выпила из бутылочки с надписью «Выпей меня!»?</a:t>
            </a:r>
          </a:p>
        </p:txBody>
      </p:sp>
      <p:sp>
        <p:nvSpPr>
          <p:cNvPr id="20483" name="WordArt 3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539750" y="4725988"/>
            <a:ext cx="5184775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ОНА ВЫРОСЛА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539750" y="3862388"/>
            <a:ext cx="5187950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ОНА УМЕНЬШИЛАСЬ</a:t>
            </a:r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539750" y="2997200"/>
            <a:ext cx="5187950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ОНА ОТРАВИЛАСЬ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50</a:t>
            </a:r>
          </a:p>
        </p:txBody>
      </p:sp>
      <p:pic>
        <p:nvPicPr>
          <p:cNvPr id="20488" name="Picture 13" descr="http://royallib.com/data/images/236/cover_236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1785938"/>
            <a:ext cx="2741612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13" name="AutoShap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</p:childTnLst>
        </p:cTn>
      </p:par>
    </p:tnLst>
    <p:bldLst>
      <p:bldP spid="38919" grpId="0" animBg="1"/>
      <p:bldP spid="38920" grpId="0" animBg="1"/>
      <p:bldP spid="38920" grpId="1" animBg="1"/>
      <p:bldP spid="38921" grpId="0" animBg="1"/>
      <p:bldP spid="3892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ru-RU" b="1" i="1">
                <a:solidFill>
                  <a:srgbClr val="00B050"/>
                </a:solidFill>
              </a:rPr>
              <a:t>Информационные источники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57188" y="1571625"/>
            <a:ext cx="8229600" cy="4525963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>
                <a:hlinkClick r:id="rId2"/>
              </a:rPr>
              <a:t>Логотип</a:t>
            </a:r>
            <a:endParaRPr lang="ru-RU" sz="1600">
              <a:hlinkClick r:id="rId3"/>
            </a:endParaRPr>
          </a:p>
          <a:p>
            <a:pPr>
              <a:buFont typeface="Arial" charset="0"/>
              <a:buNone/>
            </a:pPr>
            <a:r>
              <a:rPr lang="ru-RU" sz="1600">
                <a:hlinkClick r:id="rId3"/>
              </a:rPr>
              <a:t>Сказки Андерсена</a:t>
            </a:r>
            <a:endParaRPr lang="ru-RU" sz="1600"/>
          </a:p>
          <a:p>
            <a:pPr>
              <a:buFont typeface="Arial" charset="0"/>
              <a:buNone/>
            </a:pPr>
            <a:r>
              <a:rPr lang="ru-RU" sz="1600">
                <a:hlinkClick r:id="rId4"/>
              </a:rPr>
              <a:t>Снежная Королева</a:t>
            </a:r>
            <a:endParaRPr lang="ru-RU" sz="1600"/>
          </a:p>
          <a:p>
            <a:pPr>
              <a:buFont typeface="Arial" charset="0"/>
              <a:buNone/>
            </a:pPr>
            <a:r>
              <a:rPr lang="ru-RU" sz="1600">
                <a:hlinkClick r:id="rId5"/>
              </a:rPr>
              <a:t>Снежная Королева 2</a:t>
            </a:r>
            <a:endParaRPr lang="ru-RU" sz="1600"/>
          </a:p>
          <a:p>
            <a:pPr>
              <a:buFont typeface="Arial" charset="0"/>
              <a:buNone/>
            </a:pPr>
            <a:r>
              <a:rPr lang="ru-RU" sz="1600">
                <a:hlinkClick r:id="rId6"/>
              </a:rPr>
              <a:t>Дюймовочка</a:t>
            </a:r>
            <a:endParaRPr lang="ru-RU" sz="1600"/>
          </a:p>
          <a:p>
            <a:pPr>
              <a:buFont typeface="Arial" charset="0"/>
              <a:buNone/>
            </a:pPr>
            <a:r>
              <a:rPr lang="ru-RU" sz="1600">
                <a:hlinkClick r:id="rId7"/>
              </a:rPr>
              <a:t>Русалочка</a:t>
            </a:r>
            <a:endParaRPr lang="ru-RU" sz="1600"/>
          </a:p>
          <a:p>
            <a:pPr>
              <a:buFont typeface="Arial" charset="0"/>
              <a:buNone/>
            </a:pPr>
            <a:r>
              <a:rPr lang="ru-RU" sz="1600">
                <a:hlinkClick r:id="rId8"/>
              </a:rPr>
              <a:t>Сказка о царе Салтане</a:t>
            </a:r>
            <a:endParaRPr lang="ru-RU" sz="1600"/>
          </a:p>
          <a:p>
            <a:pPr>
              <a:buFont typeface="Arial" charset="0"/>
              <a:buNone/>
            </a:pPr>
            <a:r>
              <a:rPr lang="ru-RU" sz="1600">
                <a:hlinkClick r:id="rId9"/>
              </a:rPr>
              <a:t>Сказка о мертвой царевне и о семи богатырях</a:t>
            </a:r>
            <a:endParaRPr lang="ru-RU" sz="1600"/>
          </a:p>
          <a:p>
            <a:pPr>
              <a:buFont typeface="Arial" charset="0"/>
              <a:buNone/>
            </a:pPr>
            <a:r>
              <a:rPr lang="ru-RU" sz="1600">
                <a:hlinkClick r:id="rId10"/>
              </a:rPr>
              <a:t>Сказки Пушкина</a:t>
            </a:r>
            <a:endParaRPr lang="ru-RU" sz="1600"/>
          </a:p>
          <a:p>
            <a:pPr>
              <a:buFont typeface="Arial" charset="0"/>
              <a:buNone/>
            </a:pPr>
            <a:r>
              <a:rPr lang="ru-RU" sz="1600">
                <a:hlinkClick r:id="rId11"/>
              </a:rPr>
              <a:t>Сказка о мертвой царевне и о семи богатырях 2</a:t>
            </a:r>
            <a:endParaRPr lang="ru-RU" sz="1600"/>
          </a:p>
          <a:p>
            <a:pPr>
              <a:buFont typeface="Arial" charset="0"/>
              <a:buNone/>
            </a:pPr>
            <a:r>
              <a:rPr lang="ru-RU" sz="1600">
                <a:hlinkClick r:id="rId12"/>
              </a:rPr>
              <a:t>12 месяцев</a:t>
            </a:r>
            <a:endParaRPr lang="ru-RU" sz="1600"/>
          </a:p>
          <a:p>
            <a:pPr>
              <a:buFont typeface="Arial" charset="0"/>
              <a:buNone/>
            </a:pPr>
            <a:r>
              <a:rPr lang="ru-RU" sz="1600">
                <a:hlinkClick r:id="rId13"/>
              </a:rPr>
              <a:t>Сказка о царе Салтане 2</a:t>
            </a:r>
            <a:endParaRPr lang="ru-RU" sz="1600"/>
          </a:p>
          <a:p>
            <a:pPr>
              <a:buFont typeface="Arial" charset="0"/>
              <a:buNone/>
            </a:pPr>
            <a:r>
              <a:rPr lang="ru-RU" sz="1600">
                <a:hlinkClick r:id="rId14"/>
              </a:rPr>
              <a:t>Мери Поппинс</a:t>
            </a:r>
            <a:endParaRPr lang="ru-RU" sz="1600"/>
          </a:p>
          <a:p>
            <a:pPr>
              <a:buFont typeface="Arial" charset="0"/>
              <a:buNone/>
            </a:pPr>
            <a:r>
              <a:rPr lang="ru-RU" sz="1600">
                <a:hlinkClick r:id="rId15"/>
              </a:rPr>
              <a:t>Чиполлино</a:t>
            </a:r>
            <a:endParaRPr lang="ru-RU" sz="1600"/>
          </a:p>
          <a:p>
            <a:pPr>
              <a:buFont typeface="Arial" charset="0"/>
              <a:buNone/>
            </a:pPr>
            <a:r>
              <a:rPr lang="ru-RU" sz="1600">
                <a:hlinkClick r:id="rId16"/>
              </a:rPr>
              <a:t>Питер Пен</a:t>
            </a:r>
            <a:endParaRPr lang="ru-RU" sz="1600"/>
          </a:p>
          <a:p>
            <a:pPr>
              <a:buFont typeface="Arial" charset="0"/>
              <a:buNone/>
            </a:pPr>
            <a:r>
              <a:rPr lang="ru-RU" sz="1600">
                <a:hlinkClick r:id="rId17"/>
              </a:rPr>
              <a:t>Алиса в стране чудес</a:t>
            </a:r>
            <a:endParaRPr lang="ru-RU" sz="1600"/>
          </a:p>
        </p:txBody>
      </p:sp>
      <p:sp>
        <p:nvSpPr>
          <p:cNvPr id="11" name="Управляющая кнопка: домой 10">
            <a:hlinkClick r:id="" action="ppaction://hlinkshowjump?jump=endshow" highlightClick="1"/>
          </p:cNvPr>
          <p:cNvSpPr/>
          <p:nvPr/>
        </p:nvSpPr>
        <p:spPr>
          <a:xfrm>
            <a:off x="285750" y="6215063"/>
            <a:ext cx="785813" cy="500062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12" name="AutoShape 11">
              <a:hlinkClick r:id="rId1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AutoShape 12">
              <a:hlinkClick r:id="rId18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142875" y="4857750"/>
            <a:ext cx="3117850" cy="1168400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Разные сказки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0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00563" y="1643063"/>
            <a:ext cx="936625" cy="936625"/>
          </a:xfrm>
          <a:prstGeom prst="cube">
            <a:avLst>
              <a:gd name="adj" fmla="val 25000"/>
            </a:avLst>
          </a:prstGeom>
          <a:solidFill>
            <a:srgbClr val="00B050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20</a:t>
            </a:r>
          </a:p>
        </p:txBody>
      </p:sp>
      <p:sp>
        <p:nvSpPr>
          <p:cNvPr id="3076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572125" y="1643063"/>
            <a:ext cx="936625" cy="936625"/>
          </a:xfrm>
          <a:prstGeom prst="cube">
            <a:avLst>
              <a:gd name="adj" fmla="val 25000"/>
            </a:avLst>
          </a:prstGeom>
          <a:solidFill>
            <a:srgbClr val="00B050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30</a:t>
            </a:r>
          </a:p>
        </p:txBody>
      </p:sp>
      <p:sp>
        <p:nvSpPr>
          <p:cNvPr id="3077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643688" y="1643063"/>
            <a:ext cx="936625" cy="936625"/>
          </a:xfrm>
          <a:prstGeom prst="cube">
            <a:avLst>
              <a:gd name="adj" fmla="val 25000"/>
            </a:avLst>
          </a:prstGeom>
          <a:solidFill>
            <a:srgbClr val="00B050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40</a:t>
            </a:r>
          </a:p>
        </p:txBody>
      </p:sp>
      <p:sp>
        <p:nvSpPr>
          <p:cNvPr id="3078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786688" y="1643063"/>
            <a:ext cx="936625" cy="936625"/>
          </a:xfrm>
          <a:prstGeom prst="cube">
            <a:avLst>
              <a:gd name="adj" fmla="val 25000"/>
            </a:avLst>
          </a:prstGeom>
          <a:solidFill>
            <a:srgbClr val="00B050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50</a:t>
            </a:r>
          </a:p>
        </p:txBody>
      </p:sp>
      <p:sp>
        <p:nvSpPr>
          <p:cNvPr id="3081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357688" y="3286125"/>
            <a:ext cx="936625" cy="936625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20</a:t>
            </a:r>
          </a:p>
        </p:txBody>
      </p:sp>
      <p:sp>
        <p:nvSpPr>
          <p:cNvPr id="3082" name="AutoShap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429250" y="3286125"/>
            <a:ext cx="936625" cy="936625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30</a:t>
            </a:r>
          </a:p>
        </p:txBody>
      </p:sp>
      <p:sp>
        <p:nvSpPr>
          <p:cNvPr id="3083" name="AutoShape 1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72250" y="3286125"/>
            <a:ext cx="936625" cy="936625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40</a:t>
            </a:r>
          </a:p>
        </p:txBody>
      </p:sp>
      <p:sp>
        <p:nvSpPr>
          <p:cNvPr id="3084" name="AutoShape 1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715250" y="3286125"/>
            <a:ext cx="936625" cy="936625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50</a:t>
            </a:r>
          </a:p>
        </p:txBody>
      </p:sp>
      <p:sp>
        <p:nvSpPr>
          <p:cNvPr id="4108" name="WordArt 26" descr="lines5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561657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Своя игра</a:t>
            </a:r>
          </a:p>
        </p:txBody>
      </p:sp>
      <p:sp>
        <p:nvSpPr>
          <p:cNvPr id="3107" name="AutoShape 3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57688" y="5072063"/>
            <a:ext cx="936625" cy="936625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20</a:t>
            </a:r>
          </a:p>
        </p:txBody>
      </p:sp>
      <p:sp>
        <p:nvSpPr>
          <p:cNvPr id="3108" name="AutoShape 3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429250" y="5072063"/>
            <a:ext cx="936625" cy="936625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30</a:t>
            </a:r>
          </a:p>
        </p:txBody>
      </p:sp>
      <p:sp>
        <p:nvSpPr>
          <p:cNvPr id="3109" name="AutoShape 3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500813" y="5072063"/>
            <a:ext cx="936625" cy="936625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40</a:t>
            </a:r>
          </a:p>
        </p:txBody>
      </p:sp>
      <p:sp>
        <p:nvSpPr>
          <p:cNvPr id="3110" name="AutoShape 3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15250" y="5000625"/>
            <a:ext cx="936625" cy="936625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50</a:t>
            </a: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142875" y="3071813"/>
            <a:ext cx="3117850" cy="1168400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Сказки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Пушкина</a:t>
            </a: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214313" y="1428750"/>
            <a:ext cx="3117850" cy="1168400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Сказки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Андерсена</a:t>
            </a:r>
          </a:p>
        </p:txBody>
      </p:sp>
      <p:sp>
        <p:nvSpPr>
          <p:cNvPr id="3" name="AutoShape 2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29000" y="1643063"/>
            <a:ext cx="936625" cy="936625"/>
          </a:xfrm>
          <a:prstGeom prst="cube">
            <a:avLst>
              <a:gd name="adj" fmla="val 25000"/>
            </a:avLst>
          </a:prstGeom>
          <a:solidFill>
            <a:srgbClr val="00B050">
              <a:alpha val="8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10</a:t>
            </a:r>
          </a:p>
        </p:txBody>
      </p:sp>
      <p:sp>
        <p:nvSpPr>
          <p:cNvPr id="3080" name="AutoShape 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286125" y="3286125"/>
            <a:ext cx="936625" cy="936625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10</a:t>
            </a:r>
          </a:p>
        </p:txBody>
      </p:sp>
      <p:sp>
        <p:nvSpPr>
          <p:cNvPr id="3106" name="AutoShape 34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286125" y="5072063"/>
            <a:ext cx="936625" cy="936625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latin typeface="+mn-lt"/>
              </a:rPr>
              <a:t>10</a:t>
            </a:r>
          </a:p>
        </p:txBody>
      </p:sp>
      <p:sp>
        <p:nvSpPr>
          <p:cNvPr id="29" name="Управляющая кнопка: настраиваемая 28">
            <a:hlinkClick r:id="" action="ppaction://hlinkshowjump?jump=nextslide" highlightClick="1"/>
          </p:cNvPr>
          <p:cNvSpPr/>
          <p:nvPr/>
        </p:nvSpPr>
        <p:spPr>
          <a:xfrm>
            <a:off x="5786446" y="1071546"/>
            <a:ext cx="2857520" cy="357190"/>
          </a:xfrm>
          <a:prstGeom prst="actionButtonBlank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i="1" dirty="0">
                <a:solidFill>
                  <a:srgbClr val="FFFF00"/>
                </a:solidFill>
              </a:rPr>
              <a:t>Правила игры</a:t>
            </a:r>
          </a:p>
        </p:txBody>
      </p:sp>
      <p:sp>
        <p:nvSpPr>
          <p:cNvPr id="30" name="Управляющая кнопка: домой 29">
            <a:hlinkClick r:id="" action="ppaction://hlinkshowjump?jump=endshow" highlightClick="1"/>
          </p:cNvPr>
          <p:cNvSpPr/>
          <p:nvPr/>
        </p:nvSpPr>
        <p:spPr>
          <a:xfrm>
            <a:off x="8358188" y="6215063"/>
            <a:ext cx="642937" cy="500062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Управляющая кнопка: сведения 35">
            <a:hlinkClick r:id="" action="ppaction://hlinkshowjump?jump=lastslide" highlightClick="1"/>
          </p:cNvPr>
          <p:cNvSpPr/>
          <p:nvPr/>
        </p:nvSpPr>
        <p:spPr>
          <a:xfrm>
            <a:off x="214313" y="6215063"/>
            <a:ext cx="714375" cy="500062"/>
          </a:xfrm>
          <a:prstGeom prst="actionButtonInformati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A2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autoRev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autoRev="1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autoRev="1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autoRev="1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autoRev="1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autoRev="1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autoRev="1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autoRev="1" fill="hold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autoRev="1" fill="hold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autoRev="1" fill="hold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autoRev="1" fill="hold"/>
                                        <p:tgtEl>
                                          <p:spTgt spid="3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autoRev="1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3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00B050"/>
                </a:solidFill>
              </a:rPr>
              <a:t>Правила игры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  <a:defRPr/>
            </a:pPr>
            <a:r>
              <a:rPr lang="ru-RU" sz="2800" b="1" i="1" dirty="0">
                <a:solidFill>
                  <a:srgbClr val="00B050"/>
                </a:solidFill>
              </a:rPr>
              <a:t>На игровом поле выберите тему и нажмите на куб с количеством очков. 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2800" b="1" i="1" dirty="0">
                <a:solidFill>
                  <a:srgbClr val="00B050"/>
                </a:solidFill>
              </a:rPr>
              <a:t>Прочитайте вопрос.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2800" b="1" i="1" dirty="0">
                <a:solidFill>
                  <a:srgbClr val="00B050"/>
                </a:solidFill>
              </a:rPr>
              <a:t>Выберите правильный вариант ответа и нажмите на него.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ru-RU" sz="2800" b="1" i="1" dirty="0">
                <a:solidFill>
                  <a:srgbClr val="00B050"/>
                </a:solidFill>
              </a:rPr>
              <a:t>Нажмите на стрелочку, чтобы вернуться к игровому полю.</a:t>
            </a:r>
          </a:p>
          <a:p>
            <a:pPr>
              <a:defRPr/>
            </a:pPr>
            <a:endParaRPr lang="ru-RU" sz="2800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5" name="AutoShape 1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utoShape 1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00063"/>
            <a:ext cx="8686800" cy="121443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600" b="1" i="1" dirty="0">
                <a:solidFill>
                  <a:srgbClr val="006600"/>
                </a:solidFill>
                <a:latin typeface="+mj-lt"/>
              </a:rPr>
              <a:t>	</a:t>
            </a:r>
            <a:r>
              <a:rPr lang="ru-RU" sz="4400" b="1" i="1" dirty="0">
                <a:solidFill>
                  <a:srgbClr val="00B050"/>
                </a:solidFill>
                <a:latin typeface="+mj-lt"/>
              </a:rPr>
              <a:t>Какая из этих сказок принадлежит перу Г.-Х.Андерсена?</a:t>
            </a:r>
          </a:p>
        </p:txBody>
      </p:sp>
      <p:sp>
        <p:nvSpPr>
          <p:cNvPr id="6147" name="WordArt 3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95288" y="4725988"/>
            <a:ext cx="5184775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«Огниво»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95288" y="3862388"/>
            <a:ext cx="5187950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«Маленький Мук»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395288" y="2997200"/>
            <a:ext cx="5187950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«Незнайка и его друзья»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179388" y="1341438"/>
            <a:ext cx="682625" cy="719137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10</a:t>
            </a:r>
          </a:p>
        </p:txBody>
      </p:sp>
      <p:pic>
        <p:nvPicPr>
          <p:cNvPr id="3" name="Picture 14" descr="C:\Users\Елена\Desktop\b665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500313"/>
            <a:ext cx="27305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13" name="AutoShap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2" grpId="1" animBg="1"/>
      <p:bldP spid="6153" grpId="0" animBg="1"/>
      <p:bldP spid="615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3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39750" y="5013325"/>
            <a:ext cx="5184775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latin typeface="+mn-lt"/>
              </a:rPr>
              <a:t>КОНЬКА-ГОРБУНКА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39750" y="4149725"/>
            <a:ext cx="5187950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latin typeface="+mn-lt"/>
              </a:rPr>
              <a:t>ОЛЕНЯ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539750" y="3284538"/>
            <a:ext cx="5187950" cy="863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latin typeface="+mn-lt"/>
              </a:rPr>
              <a:t>ЖАР-ПТИЦУ</a:t>
            </a:r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1042988" y="285750"/>
            <a:ext cx="78867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i="1" dirty="0">
                <a:solidFill>
                  <a:srgbClr val="00B050"/>
                </a:solidFill>
                <a:latin typeface="+mj-lt"/>
              </a:rPr>
              <a:t>Кого Маленькая разбойница дала в помощь Герде?</a:t>
            </a:r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179388" y="1341438"/>
            <a:ext cx="720725" cy="647700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20</a:t>
            </a:r>
          </a:p>
        </p:txBody>
      </p:sp>
      <p:pic>
        <p:nvPicPr>
          <p:cNvPr id="7176" name="Picture 13" descr="C:\Users\Елена\Desktop\1347992336_snezhnaia_koroleva_oskazkaxru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72188" y="1714500"/>
            <a:ext cx="2786062" cy="4240213"/>
          </a:xfrm>
          <a:noFill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13" name="AutoShap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  <p:bldLst>
      <p:bldP spid="5127" grpId="0" animBg="1"/>
      <p:bldP spid="5127" grpId="1" animBg="1"/>
      <p:bldP spid="5129" grpId="0" animBg="1"/>
      <p:bldP spid="51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85750"/>
            <a:ext cx="8607425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попало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Каю в глаз?</a:t>
            </a:r>
          </a:p>
        </p:txBody>
      </p:sp>
      <p:sp>
        <p:nvSpPr>
          <p:cNvPr id="8195" name="WordArt 4" descr="lines5"/>
          <p:cNvSpPr>
            <a:spLocks noChangeArrowheads="1" noChangeShapeType="1" noTextEdit="1"/>
          </p:cNvSpPr>
          <p:nvPr/>
        </p:nvSpPr>
        <p:spPr bwMode="auto">
          <a:xfrm>
            <a:off x="428625" y="274638"/>
            <a:ext cx="8258175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b="1" i="1" kern="1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539750" y="5229225"/>
            <a:ext cx="5184775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latin typeface="+mn-lt"/>
              </a:rPr>
              <a:t>ОСКОЛОК ЗЕРКАЛА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539750" y="4294188"/>
            <a:ext cx="5187950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latin typeface="+mn-lt"/>
              </a:rPr>
              <a:t>ПЫЛИНКА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539750" y="3357563"/>
            <a:ext cx="5187950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latin typeface="+mn-lt"/>
              </a:rPr>
              <a:t>СНЕЖИНКА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14313" y="1500188"/>
            <a:ext cx="720725" cy="647700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30</a:t>
            </a:r>
          </a:p>
        </p:txBody>
      </p:sp>
      <p:pic>
        <p:nvPicPr>
          <p:cNvPr id="8200" name="Picture 12" descr="C:\Users\Елена\Desktop\81804_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1785938"/>
            <a:ext cx="29083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13" name="AutoShap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</p:childTnLst>
        </p:cTn>
      </p:par>
    </p:tnLst>
    <p:bldLst>
      <p:bldP spid="4104" grpId="0" animBg="1"/>
      <p:bldP spid="4104" grpId="1" animBg="1"/>
      <p:bldP spid="4103" grpId="0" animBg="1"/>
      <p:bldP spid="410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11188" y="285750"/>
            <a:ext cx="8229600" cy="1857375"/>
          </a:xfrm>
        </p:spPr>
        <p:txBody>
          <a:bodyPr rtlCol="0">
            <a:normAutofit fontScale="700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sz="63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Какая птица помогла </a:t>
            </a:r>
            <a:r>
              <a:rPr lang="ru-RU" sz="63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Дюймовочке</a:t>
            </a:r>
            <a:r>
              <a:rPr lang="ru-RU" sz="63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очутиться в стране эльфов?</a:t>
            </a:r>
          </a:p>
        </p:txBody>
      </p:sp>
      <p:sp>
        <p:nvSpPr>
          <p:cNvPr id="9219" name="WordArt 3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389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468313" y="4940300"/>
            <a:ext cx="5184775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ЛАСТОЧКА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468313" y="4005263"/>
            <a:ext cx="5187950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СИНИЦА</a:t>
            </a: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468313" y="3068638"/>
            <a:ext cx="5187950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СТРИЖ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142875" y="1857375"/>
            <a:ext cx="720725" cy="647700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40</a:t>
            </a:r>
          </a:p>
        </p:txBody>
      </p:sp>
      <p:pic>
        <p:nvPicPr>
          <p:cNvPr id="9224" name="Picture 12" descr="C:\Users\Елена\Desktop\4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1928813"/>
            <a:ext cx="2928938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13" name="AutoShap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</p:childTnLst>
        </p:cTn>
      </p:par>
    </p:tnLst>
    <p:bldLst>
      <p:bldP spid="7178" grpId="0" animBg="1"/>
      <p:bldP spid="7178" grpId="1" animBg="1"/>
      <p:bldP spid="7179" grpId="0" animBg="1"/>
      <p:bldP spid="717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27088" y="214313"/>
            <a:ext cx="7931150" cy="1857375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/>
              <a:t>	</a:t>
            </a:r>
            <a:r>
              <a:rPr lang="ru-RU" sz="4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 что превратилась Русалочка, когда принц женился на другой девушке?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800" dirty="0">
              <a:solidFill>
                <a:srgbClr val="0099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243" name="WordArt 3" descr="lines5"/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Comic Sans MS"/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468313" y="4940300"/>
            <a:ext cx="5184775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ОБЛАКО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468313" y="4005263"/>
            <a:ext cx="5187950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МОРСКУЮ ПЕНУ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468313" y="3068638"/>
            <a:ext cx="5187950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РАДУГУ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214313" y="1928813"/>
            <a:ext cx="720725" cy="647700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50</a:t>
            </a:r>
          </a:p>
        </p:txBody>
      </p:sp>
      <p:pic>
        <p:nvPicPr>
          <p:cNvPr id="10248" name="Picture 12" descr="C:\Users\Елена\Desktop\RUSALOCHKA_pol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2214563"/>
            <a:ext cx="31718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13" name="AutoShape 11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AutoShape 12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</p:childTnLst>
        </p:cTn>
      </p:par>
    </p:tnLst>
    <p:bldLst>
      <p:bldP spid="9223" grpId="0" animBg="1"/>
      <p:bldP spid="92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285750"/>
            <a:ext cx="8229600" cy="22796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кого превращался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князь </a:t>
            </a:r>
            <a:r>
              <a:rPr lang="ru-RU" sz="44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Гвидон</a:t>
            </a: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отправляясь в гости к царю </a:t>
            </a:r>
            <a:r>
              <a:rPr lang="ru-RU" sz="44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Салтану</a:t>
            </a:r>
            <a:r>
              <a:rPr lang="ru-RU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39750" y="4724400"/>
            <a:ext cx="5324475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СТРЕКОЗУ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539750" y="3789363"/>
            <a:ext cx="5327650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БАБОЧКУ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39750" y="2852738"/>
            <a:ext cx="5327650" cy="93662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 КОМАРА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79388" y="1484313"/>
            <a:ext cx="682625" cy="719137"/>
          </a:xfrm>
          <a:prstGeom prst="cube">
            <a:avLst>
              <a:gd name="adj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10</a:t>
            </a:r>
          </a:p>
        </p:txBody>
      </p:sp>
      <p:pic>
        <p:nvPicPr>
          <p:cNvPr id="11271" name="Picture 12" descr="C:\Users\Елена\Desktop\3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2571750"/>
            <a:ext cx="26431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786710" y="6072206"/>
            <a:ext cx="1106465" cy="596882"/>
            <a:chOff x="4967" y="3702"/>
            <a:chExt cx="635" cy="499"/>
          </a:xfrm>
          <a:solidFill>
            <a:srgbClr val="00B050"/>
          </a:solidFill>
        </p:grpSpPr>
        <p:sp>
          <p:nvSpPr>
            <p:cNvPr id="12" name="AutoShape 11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AutoShape 1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 flipH="1"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6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</p:childTnLst>
        </p:cTn>
      </p:par>
    </p:tnLst>
    <p:bldLst>
      <p:bldP spid="16388" grpId="0" animBg="1"/>
      <p:bldP spid="16388" grpId="1" animBg="1"/>
      <p:bldP spid="16389" grpId="0" animBg="1"/>
      <p:bldP spid="1638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429</Words>
  <Application>Microsoft Office PowerPoint</Application>
  <PresentationFormat>Экран (4:3)</PresentationFormat>
  <Paragraphs>130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Тема Office</vt:lpstr>
      <vt:lpstr>Своя игра «Путешествие по сказкам»</vt:lpstr>
      <vt:lpstr>Презентация PowerPoint</vt:lpstr>
      <vt:lpstr>Правила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student</cp:lastModifiedBy>
  <cp:revision>55</cp:revision>
  <dcterms:created xsi:type="dcterms:W3CDTF">2008-06-12T19:18:46Z</dcterms:created>
  <dcterms:modified xsi:type="dcterms:W3CDTF">2023-10-03T09:58:08Z</dcterms:modified>
</cp:coreProperties>
</file>