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70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" y="0"/>
            <a:ext cx="121782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c6c15cb1b0cd42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97a41a29457181f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b6d8ad8374b707c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5" name="Рисунок 4" descr="11050f81-147f-44e0-b5ef-f5495398be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0d5064264ac0a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c5791dbb541e5d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44d102b3c42c00d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ca2311c73430643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071bfe5946ce51a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acfe2a35fa07bf8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9950e913627876d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5ab3db26bb6aee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216ff935563bc4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7e22cd705c77aec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служебный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82880"/>
            <a:ext cx="914400" cy="1828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defRPr sz="100" b="0" i="0">
                <a:solidFill>
                  <a:srgbClr val="FFFFFF"/>
                </a:solidFill>
                <a:latin typeface="Arial"/>
              </a:defRPr>
            </a:pPr>
            <a:r>
              <a:t>элемент</a:t>
            </a:r>
          </a:p>
        </p:txBody>
      </p:sp>
      <p:pic>
        <p:nvPicPr>
          <p:cNvPr id="4" name="Picture 3" descr="addimg_60910507d66211b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30</Words>
  <Application>Microsoft Office PowerPoint</Application>
  <PresentationFormat>Произвольный</PresentationFormat>
  <Paragraphs>30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Қазақстан: өткені, бүгіні, болашағы</dc:title>
  <dc:creator>Generated by SlideForge AI</dc:creator>
  <dc:description>AI-generated presentation — https://slideforge.dev</dc:description>
  <cp:lastModifiedBy>ARYSTAN IT GROUP</cp:lastModifiedBy>
  <cp:revision>8</cp:revision>
  <dcterms:created xsi:type="dcterms:W3CDTF">2013-01-27T09:14:16Z</dcterms:created>
  <dcterms:modified xsi:type="dcterms:W3CDTF">2026-09-24T05:32:01Z</dcterms:modified>
</cp:coreProperties>
</file>